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11" r:id="rId2"/>
    <p:sldId id="313" r:id="rId3"/>
    <p:sldId id="321" r:id="rId4"/>
    <p:sldId id="327" r:id="rId5"/>
    <p:sldId id="328" r:id="rId6"/>
    <p:sldId id="324" r:id="rId7"/>
    <p:sldId id="326" r:id="rId8"/>
    <p:sldId id="333" r:id="rId9"/>
    <p:sldId id="330" r:id="rId10"/>
    <p:sldId id="334" r:id="rId11"/>
    <p:sldId id="335" r:id="rId12"/>
    <p:sldId id="338" r:id="rId13"/>
    <p:sldId id="342" r:id="rId14"/>
    <p:sldId id="347" r:id="rId15"/>
    <p:sldId id="343" r:id="rId16"/>
    <p:sldId id="344" r:id="rId17"/>
    <p:sldId id="345" r:id="rId18"/>
    <p:sldId id="346" r:id="rId19"/>
    <p:sldId id="320" r:id="rId20"/>
    <p:sldId id="349" r:id="rId21"/>
    <p:sldId id="34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B3C0"/>
    <a:srgbClr val="40BAB6"/>
    <a:srgbClr val="31BCB0"/>
    <a:srgbClr val="3366FF"/>
    <a:srgbClr val="6666FF"/>
    <a:srgbClr val="00CCFF"/>
    <a:srgbClr val="0066FF"/>
    <a:srgbClr val="FF6600"/>
    <a:srgbClr val="43434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5" autoAdjust="0"/>
    <p:restoredTop sz="93875" autoAdjust="0"/>
  </p:normalViewPr>
  <p:slideViewPr>
    <p:cSldViewPr>
      <p:cViewPr varScale="1">
        <p:scale>
          <a:sx n="63" d="100"/>
          <a:sy n="63" d="100"/>
        </p:scale>
        <p:origin x="110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9F63-EAB9-4D91-AD25-52C564D8FE39}" type="datetimeFigureOut">
              <a:rPr lang="ko-KR" altLang="en-US" smtClean="0"/>
              <a:pPr/>
              <a:t>2017-02-16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DAC73-7C44-4F7F-B0FF-CEA2473EFC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7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AC73-7C44-4F7F-B0FF-CEA2473EFC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09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AC73-7C44-4F7F-B0FF-CEA2473EFC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654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AC73-7C44-4F7F-B0FF-CEA2473EFC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AC73-7C44-4F7F-B0FF-CEA2473EFC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82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AC73-7C44-4F7F-B0FF-CEA2473EFC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26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AC73-7C44-4F7F-B0FF-CEA2473EFC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15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AC73-7C44-4F7F-B0FF-CEA2473EFC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AC73-7C44-4F7F-B0FF-CEA2473EFC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8758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66418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4210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562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619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470D-8292-43A1-A8D9-84B2081B73B6}" type="datetimeFigureOut">
              <a:rPr lang="ko-KR" altLang="en-US" smtClean="0"/>
              <a:pPr/>
              <a:t>2017-02-16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0719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AF60-B177-49EA-B227-39F9A4D88B27}" type="datetimeFigureOut">
              <a:rPr lang="ko-KR" altLang="en-US" smtClean="0"/>
              <a:pPr/>
              <a:t>2017-02-16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E99C-6B0A-4365-99D5-BF888C3A2B9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717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D470D-8292-43A1-A8D9-84B2081B73B6}" type="datetimeFigureOut">
              <a:rPr lang="ko-KR" altLang="en-US" smtClean="0"/>
              <a:pPr/>
              <a:t>2017-02-16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  <p:sldLayoutId id="2147483655" r:id="rId6"/>
    <p:sldLayoutId id="2147483656" r:id="rId7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935760" y="3824719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lt"/>
                <a:cs typeface="Adobe Arabic" panose="02040503050201020203" pitchFamily="18" charset="-78"/>
              </a:rPr>
              <a:t>Song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+mj-lt"/>
                <a:cs typeface="Adobe Arabic" panose="02040503050201020203" pitchFamily="18" charset="-78"/>
              </a:rPr>
              <a:t>eunyoung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lt"/>
                <a:cs typeface="Adobe Arabic" panose="02040503050201020203" pitchFamily="18" charset="-78"/>
              </a:rPr>
              <a:t>, Lee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+mj-lt"/>
                <a:cs typeface="Adobe Arabic" panose="02040503050201020203" pitchFamily="18" charset="-78"/>
              </a:rPr>
              <a:t>minji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lt"/>
                <a:cs typeface="Adobe Arabic" panose="02040503050201020203" pitchFamily="18" charset="-78"/>
              </a:rPr>
              <a:t>, Lee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+mj-lt"/>
                <a:cs typeface="Adobe Arabic" panose="02040503050201020203" pitchFamily="18" charset="-78"/>
              </a:rPr>
              <a:t>hanwool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j-lt"/>
              <a:cs typeface="Adobe Arabic" panose="02040503050201020203" pitchFamily="18" charset="-7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76" y="2393851"/>
            <a:ext cx="2304256" cy="17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903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1094155" y="2035361"/>
            <a:ext cx="2784309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Chapter\                           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7" b="26194"/>
          <a:stretch/>
        </p:blipFill>
        <p:spPr>
          <a:xfrm>
            <a:off x="0" y="1412776"/>
            <a:ext cx="12192000" cy="38808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01"/>
          <a:stretch/>
        </p:blipFill>
        <p:spPr>
          <a:xfrm>
            <a:off x="0" y="332656"/>
            <a:ext cx="12192000" cy="561662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631504" y="3429000"/>
            <a:ext cx="4176464" cy="144016"/>
          </a:xfrm>
          <a:prstGeom prst="rect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39199" r="45663" b="23811"/>
          <a:stretch/>
        </p:blipFill>
        <p:spPr>
          <a:xfrm>
            <a:off x="6168008" y="4365104"/>
            <a:ext cx="5904656" cy="2536732"/>
          </a:xfrm>
          <a:prstGeom prst="rect">
            <a:avLst/>
          </a:prstGeom>
        </p:spPr>
      </p:pic>
      <p:cxnSp>
        <p:nvCxnSpPr>
          <p:cNvPr id="11" name="연결선: 구부러짐 10"/>
          <p:cNvCxnSpPr>
            <a:cxnSpLocks/>
          </p:cNvCxnSpPr>
          <p:nvPr/>
        </p:nvCxnSpPr>
        <p:spPr>
          <a:xfrm>
            <a:off x="4151784" y="3717032"/>
            <a:ext cx="2808312" cy="2232248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1081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1" b="21590"/>
          <a:stretch/>
        </p:blipFill>
        <p:spPr>
          <a:xfrm>
            <a:off x="0" y="1628800"/>
            <a:ext cx="1219200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037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0" b="10101"/>
          <a:stretch/>
        </p:blipFill>
        <p:spPr>
          <a:xfrm>
            <a:off x="0" y="836713"/>
            <a:ext cx="1219200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005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b="10100"/>
          <a:stretch/>
        </p:blipFill>
        <p:spPr>
          <a:xfrm>
            <a:off x="0" y="908720"/>
            <a:ext cx="1219200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604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0" b="25850"/>
          <a:stretch/>
        </p:blipFill>
        <p:spPr>
          <a:xfrm>
            <a:off x="0" y="2204865"/>
            <a:ext cx="12192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552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79" r="84846" b="15289"/>
          <a:stretch/>
        </p:blipFill>
        <p:spPr>
          <a:xfrm>
            <a:off x="-4921224" y="476672"/>
            <a:ext cx="12025336" cy="58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16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27" y="606280"/>
            <a:ext cx="8674546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901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27" y="606280"/>
            <a:ext cx="8674546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54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27" y="606280"/>
            <a:ext cx="8674546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130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18" y="6309320"/>
            <a:ext cx="756254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6"/>
          <a:stretch/>
        </p:blipFill>
        <p:spPr>
          <a:xfrm>
            <a:off x="2089027" y="2564627"/>
            <a:ext cx="2679689" cy="15124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2022606"/>
            <a:ext cx="2126875" cy="2126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107" y="2471487"/>
            <a:ext cx="1843293" cy="18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318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4655840" y="1582602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400" dirty="0">
                <a:latin typeface="Arial Black" panose="020B0A04020102020204" pitchFamily="34" charset="0"/>
                <a:ea typeface="Adobe 고딕 Std B" pitchFamily="34" charset="-127"/>
                <a:cs typeface="Adobe Arabic" panose="02040503050201020203" pitchFamily="18" charset="-78"/>
              </a:rPr>
              <a:t>CONTENTS</a:t>
            </a:r>
            <a:endParaRPr lang="ko-KR" altLang="en-US" sz="3200" spc="400" dirty="0">
              <a:latin typeface="Arial Black" panose="020B0A04020102020204" pitchFamily="34" charset="0"/>
              <a:ea typeface="Adobe 고딕 Std B" pitchFamily="34" charset="-127"/>
              <a:cs typeface="Adobe Arabic" panose="02040503050201020203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094155" y="2035361"/>
            <a:ext cx="2784309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Chapter\                           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339" y="260648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07829" y="5395735"/>
            <a:ext cx="1632180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SOURCE FILE SOLUTION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339" y="6467660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096000" y="2374690"/>
            <a:ext cx="48005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0701" y="3165746"/>
            <a:ext cx="1219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ABOUT TEAM 2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0704" y="370818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ARCHITECTURE –ERD / CLASS DIAGRAM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703" y="475708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LIBRARY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0704" y="425061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FUNCTION / HOW TO USE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18" y="6309320"/>
            <a:ext cx="75625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625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168696" y="2546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LIBRARY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094155" y="2035361"/>
            <a:ext cx="2784309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Chapter\                           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339" y="260648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06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507829" y="5395735"/>
            <a:ext cx="1632180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SOURCE FILE SOLUTION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339" y="6467660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18" y="6309320"/>
            <a:ext cx="756254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392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851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0" y="299869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Adobe Arabic" panose="02040503050201020203" pitchFamily="18" charset="-78"/>
                <a:cs typeface="Adobe Arabic" panose="02040503050201020203" pitchFamily="18" charset="-78"/>
              </a:rPr>
              <a:t>Thank you</a:t>
            </a:r>
            <a:endParaRPr lang="ko-KR" altLang="en-US" sz="3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18" y="6309320"/>
            <a:ext cx="75625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634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4943872" y="620688"/>
            <a:ext cx="2784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400" dirty="0"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1</a:t>
            </a:r>
            <a:endParaRPr lang="ko-KR" altLang="en-US" sz="6000" b="1" spc="400" dirty="0">
              <a:latin typeface="Adobe Arabic" panose="02040503050201020203" pitchFamily="18" charset="-78"/>
              <a:ea typeface="Adobe 고딕 Std B" pitchFamily="34" charset="-127"/>
              <a:cs typeface="Adobe Arabic" panose="02040503050201020203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094155" y="2035361"/>
            <a:ext cx="2784309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Chapter\                           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339" y="260648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02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07829" y="5395735"/>
            <a:ext cx="1632180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SOURCE FILE SOLUTION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339" y="6467660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702" y="1372706"/>
            <a:ext cx="1219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ABOUT 2</a:t>
            </a:r>
          </a:p>
        </p:txBody>
      </p:sp>
      <p:sp>
        <p:nvSpPr>
          <p:cNvPr id="22" name="모서리가 둥근 직사각형 9"/>
          <p:cNvSpPr/>
          <p:nvPr/>
        </p:nvSpPr>
        <p:spPr>
          <a:xfrm>
            <a:off x="2240079" y="2180861"/>
            <a:ext cx="2255573" cy="384042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2238725" y="4389107"/>
            <a:ext cx="2208245" cy="141615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altLang="ko-KR" sz="1467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Song </a:t>
            </a:r>
            <a:r>
              <a:rPr lang="en-US" altLang="ko-KR" sz="1467" dirty="0" err="1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eunyoung</a:t>
            </a:r>
            <a:endParaRPr lang="en-US" altLang="ko-KR" sz="1467" dirty="0">
              <a:solidFill>
                <a:srgbClr val="615F60"/>
              </a:solidFill>
              <a:latin typeface="Adobe 고딕 Std B" pitchFamily="34" charset="-127"/>
              <a:ea typeface="Adobe 고딕 Std B" pitchFamily="34" charset="-127"/>
              <a:cs typeface="+mj-cs"/>
            </a:endParaRPr>
          </a:p>
          <a:p>
            <a:pPr algn="ctr" defTabSz="1219170">
              <a:spcBef>
                <a:spcPct val="0"/>
              </a:spcBef>
              <a:defRPr/>
            </a:pPr>
            <a:r>
              <a:rPr lang="en-US" altLang="ko-KR" sz="1200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Computer Engineering</a:t>
            </a:r>
          </a:p>
        </p:txBody>
      </p:sp>
      <p:sp>
        <p:nvSpPr>
          <p:cNvPr id="24" name="모서리가 둥근 직사각형 9"/>
          <p:cNvSpPr/>
          <p:nvPr/>
        </p:nvSpPr>
        <p:spPr>
          <a:xfrm>
            <a:off x="2392479" y="2348880"/>
            <a:ext cx="1959157" cy="188782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18" y="6309320"/>
            <a:ext cx="75625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2433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4943872" y="620688"/>
            <a:ext cx="2784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400" dirty="0"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1</a:t>
            </a:r>
            <a:endParaRPr lang="ko-KR" altLang="en-US" sz="6000" b="1" spc="400" dirty="0">
              <a:latin typeface="Adobe Arabic" panose="02040503050201020203" pitchFamily="18" charset="-78"/>
              <a:ea typeface="Adobe 고딕 Std B" pitchFamily="34" charset="-127"/>
              <a:cs typeface="Adobe Arabic" panose="02040503050201020203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094155" y="2035361"/>
            <a:ext cx="2784309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Chapter\                           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339" y="260648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02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07829" y="5395735"/>
            <a:ext cx="1632180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SOURCE FILE SOLUTION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339" y="6467660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702" y="1372706"/>
            <a:ext cx="1219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ABOUT 2</a:t>
            </a:r>
          </a:p>
        </p:txBody>
      </p:sp>
      <p:sp>
        <p:nvSpPr>
          <p:cNvPr id="22" name="모서리가 둥근 직사각형 9"/>
          <p:cNvSpPr/>
          <p:nvPr/>
        </p:nvSpPr>
        <p:spPr>
          <a:xfrm>
            <a:off x="2240079" y="2180861"/>
            <a:ext cx="2255573" cy="384042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2238725" y="4389107"/>
            <a:ext cx="2208245" cy="141615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altLang="ko-KR" sz="1467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Song </a:t>
            </a:r>
            <a:r>
              <a:rPr lang="en-US" altLang="ko-KR" sz="1467" dirty="0" err="1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eunyoung</a:t>
            </a:r>
            <a:endParaRPr lang="en-US" altLang="ko-KR" sz="1467" dirty="0">
              <a:solidFill>
                <a:srgbClr val="615F60"/>
              </a:solidFill>
              <a:latin typeface="Adobe 고딕 Std B" pitchFamily="34" charset="-127"/>
              <a:ea typeface="Adobe 고딕 Std B" pitchFamily="34" charset="-127"/>
              <a:cs typeface="+mj-cs"/>
            </a:endParaRPr>
          </a:p>
          <a:p>
            <a:pPr algn="ctr" defTabSz="1219170">
              <a:spcBef>
                <a:spcPct val="0"/>
              </a:spcBef>
              <a:defRPr/>
            </a:pPr>
            <a:r>
              <a:rPr lang="en-US" altLang="ko-KR" sz="1200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Computer Engineering</a:t>
            </a:r>
          </a:p>
        </p:txBody>
      </p:sp>
      <p:sp>
        <p:nvSpPr>
          <p:cNvPr id="24" name="모서리가 둥근 직사각형 9"/>
          <p:cNvSpPr/>
          <p:nvPr/>
        </p:nvSpPr>
        <p:spPr>
          <a:xfrm>
            <a:off x="2392479" y="2348880"/>
            <a:ext cx="1959157" cy="188782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모서리가 둥근 직사각형 9"/>
          <p:cNvSpPr/>
          <p:nvPr/>
        </p:nvSpPr>
        <p:spPr>
          <a:xfrm>
            <a:off x="5208257" y="2180861"/>
            <a:ext cx="2255573" cy="384042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5206903" y="4389107"/>
            <a:ext cx="2208245" cy="141615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altLang="ko-KR" sz="1467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Lee Minji</a:t>
            </a:r>
            <a:endParaRPr lang="en-US" altLang="ko-KR" sz="1200" dirty="0">
              <a:solidFill>
                <a:srgbClr val="615F60"/>
              </a:solidFill>
              <a:latin typeface="Adobe 고딕 Std B" pitchFamily="34" charset="-127"/>
              <a:ea typeface="Adobe 고딕 Std B" pitchFamily="34" charset="-127"/>
              <a:cs typeface="+mj-cs"/>
            </a:endParaRPr>
          </a:p>
          <a:p>
            <a:pPr algn="ctr" defTabSz="1219170">
              <a:spcBef>
                <a:spcPct val="0"/>
              </a:spcBef>
              <a:defRPr/>
            </a:pPr>
            <a:r>
              <a:rPr lang="en-US" altLang="ko-KR" sz="1200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Fashion design</a:t>
            </a:r>
          </a:p>
        </p:txBody>
      </p:sp>
      <p:sp>
        <p:nvSpPr>
          <p:cNvPr id="30" name="모서리가 둥근 직사각형 9"/>
          <p:cNvSpPr/>
          <p:nvPr/>
        </p:nvSpPr>
        <p:spPr>
          <a:xfrm>
            <a:off x="5360657" y="2348880"/>
            <a:ext cx="1959157" cy="1887827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18" y="6309320"/>
            <a:ext cx="75625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121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4943872" y="620688"/>
            <a:ext cx="2784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400" dirty="0"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1</a:t>
            </a:r>
            <a:endParaRPr lang="ko-KR" altLang="en-US" sz="6000" b="1" spc="400" dirty="0">
              <a:latin typeface="Adobe Arabic" panose="02040503050201020203" pitchFamily="18" charset="-78"/>
              <a:ea typeface="Adobe 고딕 Std B" pitchFamily="34" charset="-127"/>
              <a:cs typeface="Adobe Arabic" panose="02040503050201020203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094155" y="2035361"/>
            <a:ext cx="2784309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Chapter\                           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339" y="260648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02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07829" y="5395735"/>
            <a:ext cx="1632180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SOURCE FILE SOLUTION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339" y="6467660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702" y="1372706"/>
            <a:ext cx="1219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ABOUT 2</a:t>
            </a:r>
          </a:p>
        </p:txBody>
      </p:sp>
      <p:sp>
        <p:nvSpPr>
          <p:cNvPr id="22" name="모서리가 둥근 직사각형 9"/>
          <p:cNvSpPr/>
          <p:nvPr/>
        </p:nvSpPr>
        <p:spPr>
          <a:xfrm>
            <a:off x="2240079" y="2180861"/>
            <a:ext cx="2255573" cy="384042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2238725" y="4389107"/>
            <a:ext cx="2208245" cy="141615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altLang="ko-KR" sz="1467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Song </a:t>
            </a:r>
            <a:r>
              <a:rPr lang="en-US" altLang="ko-KR" sz="1467" dirty="0" err="1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eunyoung</a:t>
            </a:r>
            <a:endParaRPr lang="en-US" altLang="ko-KR" sz="1467" dirty="0">
              <a:solidFill>
                <a:srgbClr val="615F60"/>
              </a:solidFill>
              <a:latin typeface="Adobe 고딕 Std B" pitchFamily="34" charset="-127"/>
              <a:ea typeface="Adobe 고딕 Std B" pitchFamily="34" charset="-127"/>
              <a:cs typeface="+mj-cs"/>
            </a:endParaRPr>
          </a:p>
          <a:p>
            <a:pPr algn="ctr" defTabSz="1219170">
              <a:spcBef>
                <a:spcPct val="0"/>
              </a:spcBef>
              <a:defRPr/>
            </a:pPr>
            <a:r>
              <a:rPr lang="en-US" altLang="ko-KR" sz="1200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Computer Engineering</a:t>
            </a:r>
          </a:p>
        </p:txBody>
      </p:sp>
      <p:sp>
        <p:nvSpPr>
          <p:cNvPr id="24" name="모서리가 둥근 직사각형 9"/>
          <p:cNvSpPr/>
          <p:nvPr/>
        </p:nvSpPr>
        <p:spPr>
          <a:xfrm>
            <a:off x="2392479" y="2348880"/>
            <a:ext cx="1959157" cy="188782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" name="모서리가 둥근 직사각형 9"/>
          <p:cNvSpPr/>
          <p:nvPr/>
        </p:nvSpPr>
        <p:spPr>
          <a:xfrm>
            <a:off x="8204370" y="2180861"/>
            <a:ext cx="2255573" cy="384042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8203016" y="4389107"/>
            <a:ext cx="2208245" cy="141615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altLang="ko-KR" sz="1467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Lee </a:t>
            </a:r>
            <a:r>
              <a:rPr lang="en-US" altLang="ko-KR" sz="1467" dirty="0" err="1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hanwool</a:t>
            </a:r>
            <a:endParaRPr lang="en-US" altLang="ko-KR" sz="1467" dirty="0">
              <a:solidFill>
                <a:srgbClr val="615F60"/>
              </a:solidFill>
              <a:latin typeface="Adobe 고딕 Std B" pitchFamily="34" charset="-127"/>
              <a:ea typeface="Adobe 고딕 Std B" pitchFamily="34" charset="-127"/>
              <a:cs typeface="+mj-cs"/>
            </a:endParaRPr>
          </a:p>
          <a:p>
            <a:pPr algn="ctr" defTabSz="1219170">
              <a:spcBef>
                <a:spcPct val="0"/>
              </a:spcBef>
              <a:defRPr/>
            </a:pPr>
            <a:r>
              <a:rPr lang="en-US" altLang="ko-KR" sz="1200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Computer Engineering</a:t>
            </a:r>
          </a:p>
        </p:txBody>
      </p:sp>
      <p:sp>
        <p:nvSpPr>
          <p:cNvPr id="27" name="모서리가 둥근 직사각형 9"/>
          <p:cNvSpPr/>
          <p:nvPr/>
        </p:nvSpPr>
        <p:spPr>
          <a:xfrm>
            <a:off x="8356770" y="2348880"/>
            <a:ext cx="1959157" cy="188782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모서리가 둥근 직사각형 9"/>
          <p:cNvSpPr/>
          <p:nvPr/>
        </p:nvSpPr>
        <p:spPr>
          <a:xfrm>
            <a:off x="5208257" y="2180861"/>
            <a:ext cx="2255573" cy="384042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5206903" y="4389107"/>
            <a:ext cx="2208245" cy="141615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altLang="ko-KR" sz="1467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Lee Minji</a:t>
            </a:r>
            <a:endParaRPr lang="en-US" altLang="ko-KR" sz="1200" dirty="0">
              <a:solidFill>
                <a:srgbClr val="615F60"/>
              </a:solidFill>
              <a:latin typeface="Adobe 고딕 Std B" pitchFamily="34" charset="-127"/>
              <a:ea typeface="Adobe 고딕 Std B" pitchFamily="34" charset="-127"/>
              <a:cs typeface="+mj-cs"/>
            </a:endParaRPr>
          </a:p>
          <a:p>
            <a:pPr algn="ctr" defTabSz="1219170">
              <a:spcBef>
                <a:spcPct val="0"/>
              </a:spcBef>
              <a:defRPr/>
            </a:pPr>
            <a:r>
              <a:rPr lang="en-US" altLang="ko-KR" sz="1200" dirty="0">
                <a:solidFill>
                  <a:srgbClr val="615F60"/>
                </a:solidFill>
                <a:latin typeface="Adobe 고딕 Std B" pitchFamily="34" charset="-127"/>
                <a:ea typeface="Adobe 고딕 Std B" pitchFamily="34" charset="-127"/>
                <a:cs typeface="+mj-cs"/>
              </a:rPr>
              <a:t>Fashion design</a:t>
            </a:r>
          </a:p>
        </p:txBody>
      </p:sp>
      <p:sp>
        <p:nvSpPr>
          <p:cNvPr id="30" name="모서리가 둥근 직사각형 9"/>
          <p:cNvSpPr/>
          <p:nvPr/>
        </p:nvSpPr>
        <p:spPr>
          <a:xfrm>
            <a:off x="5360657" y="2348880"/>
            <a:ext cx="1959157" cy="1887827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18" y="6309320"/>
            <a:ext cx="75625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717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240704" y="138576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ARCHITECTURE –ERD/ CLASS DIAGRAM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43872" y="620688"/>
            <a:ext cx="2784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400" dirty="0"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2</a:t>
            </a:r>
            <a:endParaRPr lang="ko-KR" altLang="en-US" sz="6000" b="1" spc="400" dirty="0">
              <a:latin typeface="Adobe Arabic" panose="02040503050201020203" pitchFamily="18" charset="-78"/>
              <a:ea typeface="Adobe 고딕 Std B" pitchFamily="34" charset="-127"/>
              <a:cs typeface="Adobe Arabic" panose="02040503050201020203" pitchFamily="18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094155" y="2035361"/>
            <a:ext cx="2784309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Chapter\                           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339" y="260648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06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507829" y="5395735"/>
            <a:ext cx="1632180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SOURCE FILE SOLUTION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339" y="6467660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2646244" y="3503577"/>
            <a:ext cx="28443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7104112" y="3503577"/>
            <a:ext cx="2376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52184" y="3118464"/>
            <a:ext cx="158417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lt"/>
              </a:rPr>
              <a:t>파일</a:t>
            </a:r>
          </a:p>
        </p:txBody>
      </p:sp>
      <p:sp>
        <p:nvSpPr>
          <p:cNvPr id="16" name="다이아몬드 15"/>
          <p:cNvSpPr/>
          <p:nvPr/>
        </p:nvSpPr>
        <p:spPr>
          <a:xfrm>
            <a:off x="5440638" y="3010503"/>
            <a:ext cx="1735482" cy="98614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lt"/>
              </a:rPr>
              <a:t>업로드</a:t>
            </a:r>
          </a:p>
        </p:txBody>
      </p:sp>
      <p:cxnSp>
        <p:nvCxnSpPr>
          <p:cNvPr id="18" name="직선 연결선 17"/>
          <p:cNvCxnSpPr>
            <a:cxnSpLocks/>
            <a:stCxn id="15" idx="2"/>
            <a:endCxn id="17" idx="0"/>
          </p:cNvCxnSpPr>
          <p:nvPr/>
        </p:nvCxnSpPr>
        <p:spPr>
          <a:xfrm>
            <a:off x="8544272" y="3838544"/>
            <a:ext cx="0" cy="6469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왼쪽 대괄호 18"/>
          <p:cNvSpPr/>
          <p:nvPr/>
        </p:nvSpPr>
        <p:spPr>
          <a:xfrm>
            <a:off x="9480376" y="3150204"/>
            <a:ext cx="180020" cy="63883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419441" y="4253341"/>
            <a:ext cx="1261917" cy="660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+mj-lt"/>
              </a:rPr>
              <a:t>이메일주소</a:t>
            </a:r>
            <a:endParaRPr lang="ko-KR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왼쪽 대괄호 24"/>
          <p:cNvSpPr/>
          <p:nvPr/>
        </p:nvSpPr>
        <p:spPr>
          <a:xfrm>
            <a:off x="9490632" y="4545909"/>
            <a:ext cx="180020" cy="638836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419441" y="1999023"/>
            <a:ext cx="1261917" cy="660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lt"/>
              </a:rPr>
              <a:t>이름</a:t>
            </a:r>
          </a:p>
        </p:txBody>
      </p:sp>
      <p:cxnSp>
        <p:nvCxnSpPr>
          <p:cNvPr id="27" name="직선 연결선 26"/>
          <p:cNvCxnSpPr>
            <a:cxnSpLocks/>
            <a:endCxn id="20" idx="0"/>
          </p:cNvCxnSpPr>
          <p:nvPr/>
        </p:nvCxnSpPr>
        <p:spPr>
          <a:xfrm>
            <a:off x="4050400" y="2509364"/>
            <a:ext cx="0" cy="17439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1511229" y="3201611"/>
            <a:ext cx="1261917" cy="660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lt"/>
              </a:rPr>
              <a:t>생년월일</a:t>
            </a:r>
          </a:p>
        </p:txBody>
      </p:sp>
      <p:sp>
        <p:nvSpPr>
          <p:cNvPr id="29" name="타원 28"/>
          <p:cNvSpPr/>
          <p:nvPr/>
        </p:nvSpPr>
        <p:spPr>
          <a:xfrm>
            <a:off x="1996394" y="2312875"/>
            <a:ext cx="1261917" cy="660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sng" dirty="0">
                <a:solidFill>
                  <a:schemeClr val="tx1"/>
                </a:solidFill>
                <a:latin typeface="+mj-lt"/>
              </a:rPr>
              <a:t>아이디</a:t>
            </a:r>
          </a:p>
        </p:txBody>
      </p:sp>
      <p:sp>
        <p:nvSpPr>
          <p:cNvPr id="30" name="타원 29"/>
          <p:cNvSpPr/>
          <p:nvPr/>
        </p:nvSpPr>
        <p:spPr>
          <a:xfrm>
            <a:off x="1996394" y="4040785"/>
            <a:ext cx="1261917" cy="660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lt"/>
              </a:rPr>
              <a:t>아이디</a:t>
            </a:r>
          </a:p>
        </p:txBody>
      </p:sp>
      <p:cxnSp>
        <p:nvCxnSpPr>
          <p:cNvPr id="31" name="직선 연결선 30"/>
          <p:cNvCxnSpPr>
            <a:cxnSpLocks/>
          </p:cNvCxnSpPr>
          <p:nvPr/>
        </p:nvCxnSpPr>
        <p:spPr>
          <a:xfrm>
            <a:off x="2718252" y="2731763"/>
            <a:ext cx="1062118" cy="7718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 flipV="1">
            <a:off x="2773146" y="3510293"/>
            <a:ext cx="846590" cy="757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3258312" y="3118464"/>
            <a:ext cx="158417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+mj-lt"/>
              </a:rPr>
              <a:t>유저</a:t>
            </a:r>
            <a:endParaRPr lang="ko-KR" altLang="en-US" sz="1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7968208" y="4868827"/>
            <a:ext cx="1512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752184" y="4485460"/>
            <a:ext cx="158417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lt"/>
              </a:rPr>
              <a:t>디테일</a:t>
            </a:r>
          </a:p>
        </p:txBody>
      </p:sp>
      <p:sp>
        <p:nvSpPr>
          <p:cNvPr id="35" name="타원 34"/>
          <p:cNvSpPr/>
          <p:nvPr/>
        </p:nvSpPr>
        <p:spPr>
          <a:xfrm>
            <a:off x="9623074" y="2780928"/>
            <a:ext cx="1261917" cy="660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파일이름</a:t>
            </a:r>
          </a:p>
        </p:txBody>
      </p:sp>
      <p:sp>
        <p:nvSpPr>
          <p:cNvPr id="36" name="타원 35"/>
          <p:cNvSpPr/>
          <p:nvPr/>
        </p:nvSpPr>
        <p:spPr>
          <a:xfrm>
            <a:off x="9671425" y="3488870"/>
            <a:ext cx="1261917" cy="660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solidFill>
                  <a:schemeClr val="tx1"/>
                </a:solidFill>
                <a:latin typeface="+mj-lt"/>
              </a:rPr>
              <a:t>파일번호</a:t>
            </a:r>
          </a:p>
        </p:txBody>
      </p:sp>
      <p:sp>
        <p:nvSpPr>
          <p:cNvPr id="37" name="타원 36"/>
          <p:cNvSpPr/>
          <p:nvPr/>
        </p:nvSpPr>
        <p:spPr>
          <a:xfrm>
            <a:off x="9623074" y="4205609"/>
            <a:ext cx="1261917" cy="660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j-lt"/>
              </a:rPr>
              <a:t>업로드시간</a:t>
            </a:r>
          </a:p>
        </p:txBody>
      </p:sp>
      <p:sp>
        <p:nvSpPr>
          <p:cNvPr id="38" name="타원 37"/>
          <p:cNvSpPr/>
          <p:nvPr/>
        </p:nvSpPr>
        <p:spPr>
          <a:xfrm>
            <a:off x="9671425" y="4913551"/>
            <a:ext cx="1261917" cy="660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</a:rPr>
              <a:t>수정시간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33629" y="3000132"/>
            <a:ext cx="278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400" dirty="0">
                <a:latin typeface="HY중고딕" panose="02030600000101010101" pitchFamily="18" charset="-127"/>
                <a:ea typeface="HY중고딕" panose="02030600000101010101" pitchFamily="18" charset="-127"/>
                <a:cs typeface="Adobe Arabic" panose="02040503050201020203" pitchFamily="18" charset="-78"/>
              </a:rPr>
              <a:t>1</a:t>
            </a:r>
            <a:endParaRPr lang="ko-KR" altLang="en-US" sz="2000" b="1" spc="400" dirty="0">
              <a:latin typeface="HY중고딕" panose="02030600000101010101" pitchFamily="18" charset="-127"/>
              <a:ea typeface="HY중고딕" panose="02030600000101010101" pitchFamily="18" charset="-127"/>
              <a:cs typeface="Adobe Arabic" panose="02040503050201020203" pitchFamily="18" charset="-7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68481" y="3022120"/>
            <a:ext cx="278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400" dirty="0">
                <a:latin typeface="HY중고딕" panose="02030600000101010101" pitchFamily="18" charset="-127"/>
                <a:ea typeface="HY중고딕" panose="02030600000101010101" pitchFamily="18" charset="-127"/>
                <a:cs typeface="Adobe Arabic" panose="02040503050201020203" pitchFamily="18" charset="-78"/>
              </a:rPr>
              <a:t> N</a:t>
            </a:r>
            <a:endParaRPr lang="ko-KR" altLang="en-US" b="1" spc="400" dirty="0">
              <a:latin typeface="HY중고딕" panose="02030600000101010101" pitchFamily="18" charset="-127"/>
              <a:ea typeface="HY중고딕" panose="02030600000101010101" pitchFamily="18" charset="-127"/>
              <a:cs typeface="Adobe Arabic" panose="02040503050201020203" pitchFamily="18" charset="-7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94157" y="4107399"/>
            <a:ext cx="278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400" dirty="0">
                <a:latin typeface="HY중고딕" panose="02030600000101010101" pitchFamily="18" charset="-127"/>
                <a:ea typeface="HY중고딕" panose="02030600000101010101" pitchFamily="18" charset="-127"/>
                <a:cs typeface="Adobe Arabic" panose="02040503050201020203" pitchFamily="18" charset="-78"/>
              </a:rPr>
              <a:t>N</a:t>
            </a:r>
            <a:endParaRPr lang="ko-KR" altLang="en-US" sz="2000" b="1" spc="400" dirty="0">
              <a:latin typeface="HY중고딕" panose="02030600000101010101" pitchFamily="18" charset="-127"/>
              <a:ea typeface="HY중고딕" panose="02030600000101010101" pitchFamily="18" charset="-127"/>
              <a:cs typeface="Adobe Arabic" panose="02040503050201020203" pitchFamily="18" charset="-7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07443" y="3744825"/>
            <a:ext cx="278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400" dirty="0">
                <a:latin typeface="HY중고딕" panose="02030600000101010101" pitchFamily="18" charset="-127"/>
                <a:ea typeface="HY중고딕" panose="02030600000101010101" pitchFamily="18" charset="-127"/>
                <a:cs typeface="Adobe Arabic" panose="02040503050201020203" pitchFamily="18" charset="-78"/>
              </a:rPr>
              <a:t>1</a:t>
            </a:r>
            <a:endParaRPr lang="ko-KR" altLang="en-US" sz="2000" b="1" spc="400" dirty="0">
              <a:latin typeface="HY중고딕" panose="02030600000101010101" pitchFamily="18" charset="-127"/>
              <a:ea typeface="HY중고딕" panose="02030600000101010101" pitchFamily="18" charset="-127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155758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0704" y="139458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FUNCTION / HOW TO 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43872" y="620688"/>
            <a:ext cx="2784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400" dirty="0"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5</a:t>
            </a:r>
            <a:endParaRPr lang="ko-KR" altLang="en-US" sz="6000" b="1" spc="400" dirty="0">
              <a:latin typeface="Adobe Arabic" panose="02040503050201020203" pitchFamily="18" charset="-78"/>
              <a:ea typeface="Adobe 고딕 Std B" pitchFamily="34" charset="-127"/>
              <a:cs typeface="Adobe Arabic" panose="02040503050201020203" pitchFamily="18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094155" y="2035361"/>
            <a:ext cx="2784309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Chapter\                           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507829" y="5395735"/>
            <a:ext cx="1632180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SOURCE FILE SOLUTION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0" b="5693"/>
          <a:stretch/>
        </p:blipFill>
        <p:spPr>
          <a:xfrm>
            <a:off x="0" y="620687"/>
            <a:ext cx="12192000" cy="58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862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0704" y="139458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FUNCTION / HOW TO 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43872" y="620688"/>
            <a:ext cx="2784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400" dirty="0">
                <a:latin typeface="Adobe Arabic" panose="02040503050201020203" pitchFamily="18" charset="-78"/>
                <a:ea typeface="Adobe 고딕 Std B" pitchFamily="34" charset="-127"/>
                <a:cs typeface="Adobe Arabic" panose="02040503050201020203" pitchFamily="18" charset="-78"/>
              </a:rPr>
              <a:t>5</a:t>
            </a:r>
            <a:endParaRPr lang="ko-KR" altLang="en-US" sz="6000" b="1" spc="400" dirty="0">
              <a:latin typeface="Adobe Arabic" panose="02040503050201020203" pitchFamily="18" charset="-78"/>
              <a:ea typeface="Adobe 고딕 Std B" pitchFamily="34" charset="-127"/>
              <a:cs typeface="Adobe Arabic" panose="02040503050201020203" pitchFamily="18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094155" y="2035361"/>
            <a:ext cx="2784309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Chapter\                           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507829" y="5395735"/>
            <a:ext cx="1632180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SOURCE FILE SOLUTION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339" y="6467660"/>
            <a:ext cx="576064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01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0" b="5693"/>
          <a:stretch/>
        </p:blipFill>
        <p:spPr>
          <a:xfrm>
            <a:off x="0" y="620687"/>
            <a:ext cx="12192000" cy="58469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5692"/>
          <a:stretch/>
        </p:blipFill>
        <p:spPr>
          <a:xfrm>
            <a:off x="0" y="620687"/>
            <a:ext cx="12192000" cy="5846974"/>
          </a:xfrm>
          <a:prstGeom prst="rect">
            <a:avLst/>
          </a:prstGeom>
        </p:spPr>
      </p:pic>
      <p:sp>
        <p:nvSpPr>
          <p:cNvPr id="5" name="사각형: 둥근 모서리 4"/>
          <p:cNvSpPr/>
          <p:nvPr/>
        </p:nvSpPr>
        <p:spPr>
          <a:xfrm>
            <a:off x="4727848" y="3429000"/>
            <a:ext cx="1080120" cy="1008112"/>
          </a:xfrm>
          <a:prstGeom prst="round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3866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1094155" y="2035361"/>
            <a:ext cx="2784309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7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Chapter\                           1</a:t>
            </a:r>
            <a:endParaRPr lang="ko-KR" altLang="en-US" sz="667" b="1" dirty="0">
              <a:solidFill>
                <a:schemeClr val="accent3">
                  <a:lumMod val="20000"/>
                  <a:lumOff val="8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7" b="20595"/>
          <a:stretch/>
        </p:blipFill>
        <p:spPr>
          <a:xfrm>
            <a:off x="0" y="1484784"/>
            <a:ext cx="1219200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658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2079</TotalTime>
  <Words>172</Words>
  <Application>Microsoft Office PowerPoint</Application>
  <PresentationFormat>와이드스크린</PresentationFormat>
  <Paragraphs>88</Paragraphs>
  <Slides>21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Adobe 고딕 Std B</vt:lpstr>
      <vt:lpstr>HY중고딕</vt:lpstr>
      <vt:lpstr>맑은 고딕</vt:lpstr>
      <vt:lpstr>Adobe Arabic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</dc:creator>
  <cp:lastModifiedBy>???</cp:lastModifiedBy>
  <cp:revision>359</cp:revision>
  <dcterms:created xsi:type="dcterms:W3CDTF">2012-09-13T06:24:15Z</dcterms:created>
  <dcterms:modified xsi:type="dcterms:W3CDTF">2017-02-17T00:09:40Z</dcterms:modified>
</cp:coreProperties>
</file>